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94938" y="564007"/>
            <a:ext cx="2754122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836546"/>
            <a:ext cx="8072119" cy="3868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3256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 </a:t>
            </a:r>
            <a:r>
              <a:rPr spc="-20" dirty="0"/>
              <a:t>to </a:t>
            </a:r>
            <a:r>
              <a:rPr spc="-40" dirty="0"/>
              <a:t>IT-ITeS</a:t>
            </a:r>
            <a:r>
              <a:rPr spc="20" dirty="0"/>
              <a:t> </a:t>
            </a:r>
            <a:r>
              <a:rPr spc="-10" dirty="0"/>
              <a:t>Industry</a:t>
            </a:r>
          </a:p>
        </p:txBody>
      </p:sp>
      <p:sp>
        <p:nvSpPr>
          <p:cNvPr id="3" name="object 3"/>
          <p:cNvSpPr/>
          <p:nvPr/>
        </p:nvSpPr>
        <p:spPr>
          <a:xfrm>
            <a:off x="7467600" y="2286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3106"/>
            <a:ext cx="3009900" cy="94106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2500" spc="-15" dirty="0">
                <a:latin typeface="Carlito"/>
                <a:cs typeface="Carlito"/>
              </a:rPr>
              <a:t>Period</a:t>
            </a:r>
            <a:r>
              <a:rPr sz="2500" spc="-5" dirty="0">
                <a:latin typeface="Carlito"/>
                <a:cs typeface="Carlito"/>
              </a:rPr>
              <a:t> 7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4589" y="564007"/>
            <a:ext cx="42767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Exercise </a:t>
            </a:r>
            <a:r>
              <a:rPr spc="-5" dirty="0"/>
              <a:t>Question</a:t>
            </a:r>
            <a:r>
              <a:rPr spc="-70" dirty="0"/>
              <a:t> </a:t>
            </a:r>
            <a:r>
              <a:rPr spc="-5" dirty="0"/>
              <a:t>Answer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6689090" cy="3184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400" dirty="0">
                <a:solidFill>
                  <a:srgbClr val="221F1F"/>
                </a:solidFill>
                <a:latin typeface="Bookman Uralic"/>
                <a:cs typeface="Bookman Uralic"/>
              </a:rPr>
              <a:t>1.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advantages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growth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BMP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industries 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India</a:t>
            </a:r>
            <a:r>
              <a:rPr sz="1800" spc="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har char="•"/>
            </a:pPr>
            <a:endParaRPr sz="195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2.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reason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BPO doing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exceptionally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in India</a:t>
            </a:r>
            <a:r>
              <a:rPr sz="1800" spc="10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har char="•"/>
            </a:pPr>
            <a:endParaRPr sz="195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25" dirty="0">
                <a:solidFill>
                  <a:srgbClr val="221F1F"/>
                </a:solidFill>
                <a:latin typeface="Carlito"/>
                <a:cs typeface="Carlito"/>
              </a:rPr>
              <a:t>3.What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parameters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IT-BPM industry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categorised</a:t>
            </a:r>
            <a:r>
              <a:rPr sz="1800" spc="10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har char="•"/>
            </a:pPr>
            <a:endParaRPr sz="195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4.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MNCs 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har char="•"/>
            </a:pPr>
            <a:endParaRPr sz="195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25" dirty="0">
                <a:solidFill>
                  <a:srgbClr val="221F1F"/>
                </a:solidFill>
                <a:latin typeface="Carlito"/>
                <a:cs typeface="Carlito"/>
              </a:rPr>
              <a:t>5.What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Indian Service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Providers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(ISPs)</a:t>
            </a:r>
            <a:r>
              <a:rPr sz="1800" b="1" spc="-12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har char="•"/>
            </a:pPr>
            <a:endParaRPr sz="195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6.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is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Global In-house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Centres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(GIC)</a:t>
            </a:r>
            <a:r>
              <a:rPr sz="1800" b="1" spc="-1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13EA821-299B-BBA0-290A-22C1EC1FACF2}"/>
              </a:ext>
            </a:extLst>
          </p:cNvPr>
          <p:cNvSpPr/>
          <p:nvPr/>
        </p:nvSpPr>
        <p:spPr>
          <a:xfrm>
            <a:off x="7467600" y="2286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(Long</a:t>
            </a:r>
            <a:r>
              <a:rPr spc="-50" dirty="0"/>
              <a:t> </a:t>
            </a:r>
            <a:r>
              <a:rPr spc="-10" dirty="0"/>
              <a:t>questions)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836546"/>
            <a:ext cx="7828280" cy="3868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software 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digital</a:t>
            </a:r>
            <a:r>
              <a:rPr sz="18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communication?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221F1F"/>
              </a:buClr>
              <a:buFont typeface="Carlito"/>
              <a:buAutoNum type="arabicPeriod"/>
            </a:pPr>
            <a:endParaRPr sz="1600">
              <a:latin typeface="Carlito"/>
              <a:cs typeface="Carlito"/>
            </a:endParaRPr>
          </a:p>
          <a:p>
            <a:pPr marL="237490" indent="-225425">
              <a:lnSpc>
                <a:spcPct val="100000"/>
              </a:lnSpc>
              <a:buAutoNum type="arabicPeriod"/>
              <a:tabLst>
                <a:tab pos="23812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For what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purpose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is IT used in</a:t>
            </a:r>
            <a:r>
              <a:rPr sz="18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business?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21F1F"/>
              </a:buClr>
              <a:buFont typeface="Carlito"/>
              <a:buAutoNum type="arabicPeriod"/>
            </a:pPr>
            <a:endParaRPr sz="1600">
              <a:latin typeface="Carlito"/>
              <a:cs typeface="Carlito"/>
            </a:endParaRPr>
          </a:p>
          <a:p>
            <a:pPr marL="237490" indent="-225425">
              <a:lnSpc>
                <a:spcPts val="1964"/>
              </a:lnSpc>
              <a:buAutoNum type="arabicPeriod"/>
              <a:tabLst>
                <a:tab pos="2381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prominent areas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where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used</a:t>
            </a:r>
            <a:r>
              <a:rPr sz="18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ts val="1964"/>
              </a:lnSpc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science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engineering?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Carlito"/>
              <a:cs typeface="Carlito"/>
            </a:endParaRPr>
          </a:p>
          <a:p>
            <a:pPr marL="237490" indent="-225425">
              <a:lnSpc>
                <a:spcPct val="100000"/>
              </a:lnSpc>
              <a:buAutoNum type="arabicPeriod" startAt="4"/>
              <a:tabLst>
                <a:tab pos="23812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List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various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in a banking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system.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21F1F"/>
              </a:buClr>
              <a:buFont typeface="Carlito"/>
              <a:buAutoNum type="arabicPeriod" startAt="4"/>
            </a:pPr>
            <a:endParaRPr sz="1600">
              <a:latin typeface="Carlito"/>
              <a:cs typeface="Carlito"/>
            </a:endParaRPr>
          </a:p>
          <a:p>
            <a:pPr marL="186690" indent="-174625">
              <a:lnSpc>
                <a:spcPct val="100000"/>
              </a:lnSpc>
              <a:buAutoNum type="arabicPeriod" startAt="4"/>
              <a:tabLst>
                <a:tab pos="1873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uses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insurance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Marketing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221F1F"/>
              </a:buClr>
              <a:buFont typeface="Carlito"/>
              <a:buAutoNum type="arabicPeriod" startAt="4"/>
            </a:pPr>
            <a:endParaRPr sz="1600">
              <a:latin typeface="Carlito"/>
              <a:cs typeface="Carlito"/>
            </a:endParaRPr>
          </a:p>
          <a:p>
            <a:pPr marL="237490" indent="-225425">
              <a:lnSpc>
                <a:spcPct val="100000"/>
              </a:lnSpc>
              <a:buAutoNum type="arabicPeriod" startAt="4"/>
              <a:tabLst>
                <a:tab pos="2381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different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healthcare where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is used? And</a:t>
            </a:r>
            <a:r>
              <a:rPr sz="1800" spc="1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how?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900">
              <a:latin typeface="Carlito"/>
              <a:cs typeface="Carlito"/>
            </a:endParaRPr>
          </a:p>
          <a:p>
            <a:pPr marL="12700" marR="5080">
              <a:lnSpc>
                <a:spcPts val="1760"/>
              </a:lnSpc>
              <a:spcBef>
                <a:spcPts val="5"/>
              </a:spcBef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7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List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any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5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websites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Indian government which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enabled services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1800" spc="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people.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45A2DF68-336F-5514-CCC6-210E3DA73F7D}"/>
              </a:ext>
            </a:extLst>
          </p:cNvPr>
          <p:cNvSpPr/>
          <p:nvPr/>
        </p:nvSpPr>
        <p:spPr>
          <a:xfrm>
            <a:off x="7467600" y="2286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EDB3A49A-01C7-2F0E-8E07-4584DF8A9F6A}"/>
              </a:ext>
            </a:extLst>
          </p:cNvPr>
          <p:cNvSpPr/>
          <p:nvPr/>
        </p:nvSpPr>
        <p:spPr>
          <a:xfrm>
            <a:off x="7467600" y="2286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Bookman Uralic</vt:lpstr>
      <vt:lpstr>Calibri</vt:lpstr>
      <vt:lpstr>Carlito</vt:lpstr>
      <vt:lpstr>Office Theme</vt:lpstr>
      <vt:lpstr>Introduction to IT-ITeS Industry</vt:lpstr>
      <vt:lpstr>Exercise Question Answer</vt:lpstr>
      <vt:lpstr>(Long questions)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2</cp:revision>
  <dcterms:created xsi:type="dcterms:W3CDTF">2021-04-26T08:36:33Z</dcterms:created>
  <dcterms:modified xsi:type="dcterms:W3CDTF">2022-05-21T05:56:31Z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